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59" r:id="rId4"/>
    <p:sldId id="260" r:id="rId5"/>
    <p:sldId id="265" r:id="rId6"/>
    <p:sldId id="262" r:id="rId7"/>
    <p:sldId id="263" r:id="rId8"/>
    <p:sldId id="267" r:id="rId9"/>
    <p:sldId id="264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50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601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33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6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0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402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6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5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2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9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557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5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699" r:id="rId6"/>
    <p:sldLayoutId id="2147483695" r:id="rId7"/>
    <p:sldLayoutId id="2147483696" r:id="rId8"/>
    <p:sldLayoutId id="2147483697" r:id="rId9"/>
    <p:sldLayoutId id="2147483698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ownload free photo of Pier,man,freedom,sea,beach - from needpix.com">
            <a:extLst>
              <a:ext uri="{FF2B5EF4-FFF2-40B4-BE49-F238E27FC236}">
                <a16:creationId xmlns:a16="http://schemas.microsoft.com/office/drawing/2014/main" id="{196DB037-0F56-435E-8B6F-CCC52E88E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" t="18182" r="7188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BF343A-9D3D-456B-866F-CC646B934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pt-BR" sz="4100" b="1" dirty="0">
                <a:latin typeface="Bebas Neue Bold" panose="020B0606020202050201" pitchFamily="34" charset="0"/>
              </a:rPr>
              <a:t>Air </a:t>
            </a:r>
            <a:r>
              <a:rPr lang="pt-BR" sz="4100" b="1" dirty="0" err="1">
                <a:latin typeface="Bebas Neue Bold" panose="020B0606020202050201" pitchFamily="34" charset="0"/>
              </a:rPr>
              <a:t>Sleep</a:t>
            </a:r>
            <a:r>
              <a:rPr lang="pt-BR" sz="4100" b="1" dirty="0">
                <a:latin typeface="Bebas Neue Bold" panose="020B0606020202050201" pitchFamily="34" charset="0"/>
              </a:rPr>
              <a:t> </a:t>
            </a:r>
            <a:r>
              <a:rPr lang="pt-BR" sz="4100" dirty="0">
                <a:latin typeface="Bebas Neue Bold" panose="020B0606020202050201" pitchFamily="34" charset="0"/>
              </a:rPr>
              <a:t>Funciona? </a:t>
            </a:r>
            <a:r>
              <a:rPr lang="pt-BR" sz="4100" b="1" dirty="0">
                <a:latin typeface="Bebas Neue Bold" panose="020B0606020202050201" pitchFamily="34" charset="0"/>
              </a:rPr>
              <a:t>Air </a:t>
            </a:r>
            <a:r>
              <a:rPr lang="pt-BR" sz="4100" b="1" dirty="0" err="1">
                <a:latin typeface="Bebas Neue Bold" panose="020B0606020202050201" pitchFamily="34" charset="0"/>
              </a:rPr>
              <a:t>Sleep</a:t>
            </a:r>
            <a:r>
              <a:rPr lang="pt-BR" sz="4100" b="1" dirty="0">
                <a:latin typeface="Bebas Neue Bold" panose="020B0606020202050201" pitchFamily="34" charset="0"/>
              </a:rPr>
              <a:t> </a:t>
            </a:r>
            <a:r>
              <a:rPr lang="pt-BR" sz="4100" dirty="0">
                <a:latin typeface="Bebas Neue Bold" panose="020B0606020202050201" pitchFamily="34" charset="0"/>
              </a:rPr>
              <a:t>Onde Comprar? É Mentira? Depoimento Sincero</a:t>
            </a:r>
            <a:br>
              <a:rPr lang="pt-BR" sz="4100" dirty="0">
                <a:latin typeface="Bebas Neue Bold" panose="020B0606020202050201" pitchFamily="34" charset="0"/>
              </a:rPr>
            </a:br>
            <a:endParaRPr lang="pt-BR" sz="4100" dirty="0">
              <a:latin typeface="Bebas Neue Bold" panose="020B0606020202050201" pitchFamily="34" charset="0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CCE332-62D1-4BF2-A0BE-85924E1CF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500" dirty="0"/>
              <a:t>Descubra como um </a:t>
            </a:r>
            <a:r>
              <a:rPr lang="pt-BR" sz="1500" b="1" dirty="0"/>
              <a:t>cara IGUAL você</a:t>
            </a:r>
            <a:r>
              <a:rPr lang="pt-BR" sz="1500" dirty="0"/>
              <a:t> venceu os </a:t>
            </a:r>
            <a:r>
              <a:rPr lang="pt-BR" sz="1500" b="1" dirty="0"/>
              <a:t>problemas RONCO, APNEIA </a:t>
            </a:r>
            <a:r>
              <a:rPr lang="pt-BR" sz="1500" dirty="0"/>
              <a:t>e agora leva uma vida plena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BD4E766-77D6-4D08-ABF4-D88AE284B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816" y="117446"/>
            <a:ext cx="3198961" cy="316697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8DFB9C4-C2AA-4D4A-BA82-67D7054E07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733" y="3284417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11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0E3D65-C0A5-47F5-848A-0E0C04FD0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pt-BR" sz="5200" b="1"/>
              <a:t>Quem Sou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15959A-DDB7-4F47-A7F3-72B76939D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58" y="3355848"/>
            <a:ext cx="6268770" cy="2825496"/>
          </a:xfrm>
        </p:spPr>
        <p:txBody>
          <a:bodyPr>
            <a:normAutofit/>
          </a:bodyPr>
          <a:lstStyle/>
          <a:p>
            <a:r>
              <a:rPr lang="pt-BR" sz="1700" dirty="0"/>
              <a:t>Vinícius Vieira</a:t>
            </a:r>
          </a:p>
          <a:p>
            <a:r>
              <a:rPr lang="pt-BR" sz="1700" dirty="0"/>
              <a:t>Mato Grosso</a:t>
            </a:r>
          </a:p>
          <a:p>
            <a:r>
              <a:rPr lang="pt-BR" sz="1700" dirty="0"/>
              <a:t>39 Anos</a:t>
            </a:r>
          </a:p>
          <a:p>
            <a:r>
              <a:rPr lang="pt-BR" sz="1700" b="1" dirty="0"/>
              <a:t>MOTIVO PARA GRAVAR ESSE VÍDEO: </a:t>
            </a:r>
            <a:r>
              <a:rPr lang="pt-BR" sz="1700" dirty="0"/>
              <a:t>QUERO AJUDAR PESSOAS A NÃO TEREM O MESMO PROBLEMA QUE EU TIVE. DEMOREI ANOS PARA ENCONTRAR A SOLUÇÃO E ISSO ATRAPALHOU A MINHA VIDA. COMO MOTIVO DE GRATIDÃO. ESTOU FAZENDO ESSE VÍDEO</a:t>
            </a:r>
          </a:p>
          <a:p>
            <a:endParaRPr lang="pt-BR" sz="17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DBB6B9-E5FB-4229-B54A-18B5386EC9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2" r="31249"/>
          <a:stretch/>
        </p:blipFill>
        <p:spPr>
          <a:xfrm>
            <a:off x="7452220" y="0"/>
            <a:ext cx="4739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7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08918A-A15D-45D6-BAB1-D79C6A7AA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pt-BR" b="1"/>
              <a:t>O Que Você Vai Aprender</a:t>
            </a:r>
            <a:endParaRPr lang="pt-BR" b="1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048BFC-FCD9-48C4-AD32-DF056CD3C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453" y="2478024"/>
            <a:ext cx="3872243" cy="3694176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pt-BR" sz="1800" dirty="0"/>
              <a:t>Eu vou te mostrar como </a:t>
            </a:r>
            <a:r>
              <a:rPr lang="pt-BR" sz="1800" b="1" dirty="0">
                <a:solidFill>
                  <a:srgbClr val="FF0000"/>
                </a:solidFill>
              </a:rPr>
              <a:t>dormir bem nunca foi tão fácil</a:t>
            </a:r>
            <a:r>
              <a:rPr lang="pt-BR" sz="1800" b="1" dirty="0"/>
              <a:t>. </a:t>
            </a:r>
            <a:r>
              <a:rPr lang="pt-BR" sz="1800" dirty="0"/>
              <a:t>Esse produto que vou te apresentar me deu mais disposição após uma excelente noite de sono.  </a:t>
            </a:r>
            <a:r>
              <a:rPr lang="pt-BR" sz="1800" b="1" dirty="0">
                <a:highlight>
                  <a:srgbClr val="FFFF00"/>
                </a:highlight>
              </a:rPr>
              <a:t>Além de eliminar o ronco e apneia é confortável, flexível e leve.</a:t>
            </a:r>
            <a:r>
              <a:rPr lang="pt-BR" sz="1800" dirty="0"/>
              <a:t> Melhorou meu problema respiratório, com mais oxigênio disponível e hoje eu acordo mais descansado e até me ajudou a perder uns quilinhos!</a:t>
            </a:r>
          </a:p>
          <a:p>
            <a:pPr marL="0" indent="0">
              <a:buNone/>
            </a:pPr>
            <a:endParaRPr lang="pt-BR" sz="18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AA395EC-9CAE-4382-998B-2F87DA695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66" y="2018806"/>
            <a:ext cx="4476721" cy="447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81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15BE5-9FB8-43A9-94FA-FB468C9F3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Antes de Irmos Em Frente...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61822A-5321-47DE-AB94-ACD2C5E0F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Desde já eu quero te convidar a </a:t>
            </a:r>
            <a:r>
              <a:rPr lang="pt-BR" b="1" dirty="0">
                <a:solidFill>
                  <a:srgbClr val="FF0000"/>
                </a:solidFill>
              </a:rPr>
              <a:t>clicar no link que você está vendo na descrição </a:t>
            </a:r>
            <a:r>
              <a:rPr lang="pt-BR" dirty="0"/>
              <a:t>para saber mais sobre o </a:t>
            </a:r>
            <a:r>
              <a:rPr lang="pt-BR" b="1" dirty="0"/>
              <a:t>Air </a:t>
            </a:r>
            <a:r>
              <a:rPr lang="pt-BR" b="1" dirty="0" err="1"/>
              <a:t>Sleep</a:t>
            </a:r>
            <a:r>
              <a:rPr lang="pt-BR" dirty="0"/>
              <a:t>. E também para você dar o seu </a:t>
            </a:r>
            <a:r>
              <a:rPr lang="pt-BR" dirty="0" err="1"/>
              <a:t>joinha</a:t>
            </a:r>
            <a:r>
              <a:rPr lang="pt-BR" dirty="0"/>
              <a:t>, assinar o canal e ativar as notificações.</a:t>
            </a:r>
          </a:p>
        </p:txBody>
      </p: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F110C922-A6CC-4AEC-AD19-D59D8BD72BB6}"/>
              </a:ext>
            </a:extLst>
          </p:cNvPr>
          <p:cNvSpPr/>
          <p:nvPr/>
        </p:nvSpPr>
        <p:spPr>
          <a:xfrm>
            <a:off x="9628632" y="4069080"/>
            <a:ext cx="2011680" cy="233172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606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1C0994-D87C-4541-BDCA-241D9A45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dirty="0"/>
              <a:t>PRESTE MUITA ATENÇÃO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52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1C0994-D87C-4541-BDCA-241D9A45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pt-BR" sz="4800" dirty="0"/>
              <a:t>Tenho Uma </a:t>
            </a:r>
            <a:r>
              <a:rPr lang="pt-BR" sz="4800" b="1" dirty="0"/>
              <a:t>Promessa </a:t>
            </a:r>
            <a:r>
              <a:rPr lang="pt-BR" sz="4800" b="1" dirty="0">
                <a:solidFill>
                  <a:srgbClr val="FF0000"/>
                </a:solidFill>
              </a:rPr>
              <a:t>Chocante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46A477-C494-4679-AEA3-489D66695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>
            <a:normAutofit fontScale="92500"/>
          </a:bodyPr>
          <a:lstStyle/>
          <a:p>
            <a:pPr algn="just"/>
            <a:r>
              <a:rPr lang="pt-BR" sz="1800" dirty="0"/>
              <a:t>E agora eu quero te prometer uma coisa. </a:t>
            </a:r>
            <a:r>
              <a:rPr lang="pt-BR" sz="1800" b="1" dirty="0"/>
              <a:t>A primeira é que o Air </a:t>
            </a:r>
            <a:r>
              <a:rPr lang="pt-BR" sz="1800" b="1" dirty="0" err="1"/>
              <a:t>Sleep</a:t>
            </a:r>
            <a:r>
              <a:rPr lang="pt-BR" sz="1800" b="1" dirty="0"/>
              <a:t> pode mudar a sua vida. </a:t>
            </a:r>
            <a:r>
              <a:rPr lang="pt-BR" sz="1800" dirty="0"/>
              <a:t>E vou te explicar o porque! E a segunda é que ao final do vídeo, vou te dar </a:t>
            </a:r>
            <a:r>
              <a:rPr lang="pt-BR" sz="1800" b="1" i="1" dirty="0">
                <a:highlight>
                  <a:srgbClr val="FFFF00"/>
                </a:highlight>
              </a:rPr>
              <a:t>3 dicas que segui passo-a-passo e que aliadas ao Air </a:t>
            </a:r>
            <a:r>
              <a:rPr lang="pt-BR" sz="1800" b="1" i="1" dirty="0" err="1">
                <a:highlight>
                  <a:srgbClr val="FFFF00"/>
                </a:highlight>
              </a:rPr>
              <a:t>Sleep</a:t>
            </a:r>
            <a:r>
              <a:rPr lang="pt-BR" sz="1800" b="1" i="1" dirty="0">
                <a:highlight>
                  <a:srgbClr val="FFFF00"/>
                </a:highlight>
              </a:rPr>
              <a:t> me fizeram potencializar minha noites de sono... (e você vai ficar surpreso como a dica número 2, embora estranha ou até mesmo bizarra) pode te ajudar muito também. </a:t>
            </a:r>
            <a:r>
              <a:rPr lang="pt-BR" sz="1800" dirty="0"/>
              <a:t>Não deixe de ver esse vídeo até o fim. </a:t>
            </a:r>
            <a:r>
              <a:rPr lang="pt-BR" sz="1800" b="1" dirty="0">
                <a:solidFill>
                  <a:srgbClr val="FF0000"/>
                </a:solidFill>
              </a:rPr>
              <a:t>Você vai se arrepender se fecha-lo.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076284-D3F2-4030-BC39-7AD5FA9182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" r="4289"/>
          <a:stretch/>
        </p:blipFill>
        <p:spPr>
          <a:xfrm>
            <a:off x="6934680" y="557784"/>
            <a:ext cx="5249050" cy="574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32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2468898-5A6E-4D55-85EC-308E785EE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1C0994-D87C-4541-BDCA-241D9A45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>
            <a:normAutofit/>
          </a:bodyPr>
          <a:lstStyle/>
          <a:p>
            <a:r>
              <a:rPr lang="pt-BR" sz="3600" b="1"/>
              <a:t>A CULPA NÃO É SUA!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8458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Free Images : hand, water, cloud, sunlight, wind, finger, blue ...">
            <a:extLst>
              <a:ext uri="{FF2B5EF4-FFF2-40B4-BE49-F238E27FC236}">
                <a16:creationId xmlns:a16="http://schemas.microsoft.com/office/drawing/2014/main" id="{462C1E07-D8AA-45B3-99D0-589DFBF2F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768" y="2077084"/>
            <a:ext cx="6702552" cy="380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46A477-C494-4679-AEA3-489D66695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8752" y="2020824"/>
            <a:ext cx="3455097" cy="3959352"/>
          </a:xfrm>
        </p:spPr>
        <p:txBody>
          <a:bodyPr anchor="ctr">
            <a:normAutofit/>
          </a:bodyPr>
          <a:lstStyle/>
          <a:p>
            <a:r>
              <a:rPr lang="pt-BR" sz="1700" dirty="0"/>
              <a:t>E embora você sofra com isso. Saiba que a culpa não é sua.  A mídia não fala sobre isso, os médicos não ajudam através da internet... </a:t>
            </a:r>
            <a:r>
              <a:rPr lang="pt-BR" sz="1700" b="1" dirty="0"/>
              <a:t>Todo mundo esconde a solução de você... Para que você tenha que superar isso através de métodos muito caros!</a:t>
            </a:r>
          </a:p>
          <a:p>
            <a:pPr marL="0" indent="0">
              <a:buNone/>
            </a:pPr>
            <a:endParaRPr lang="pt-BR" sz="1700" dirty="0"/>
          </a:p>
        </p:txBody>
      </p:sp>
    </p:spTree>
    <p:extLst>
      <p:ext uri="{BB962C8B-B14F-4D97-AF65-F5344CB8AC3E}">
        <p14:creationId xmlns:p14="http://schemas.microsoft.com/office/powerpoint/2010/main" val="346359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B7D772A-433B-492D-B001-FA0B080D9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F1C0994-D87C-4541-BDCA-241D9A45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pt-BR" sz="5000" dirty="0"/>
              <a:t>Eu </a:t>
            </a:r>
            <a:r>
              <a:rPr lang="pt-BR" sz="5000" b="1" dirty="0">
                <a:solidFill>
                  <a:schemeClr val="bg1"/>
                </a:solidFill>
                <a:highlight>
                  <a:srgbClr val="FFFF00"/>
                </a:highlight>
              </a:rPr>
              <a:t>DESCOBRI</a:t>
            </a:r>
            <a:r>
              <a:rPr lang="pt-BR" sz="5000" dirty="0"/>
              <a:t> a Solução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46A477-C494-4679-AEA3-489D66695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Mas a solução é muito mais simples do que você imagina. Se você deseja ter sua vida transformada por ter um sono de qualidade. É necessário impedir o estreitamento das narinas. O </a:t>
            </a:r>
            <a:r>
              <a:rPr lang="pt-BR" sz="2000" b="1" dirty="0"/>
              <a:t>Air </a:t>
            </a:r>
            <a:r>
              <a:rPr lang="pt-BR" sz="2000" b="1" dirty="0" err="1"/>
              <a:t>Sleep</a:t>
            </a:r>
            <a:r>
              <a:rPr lang="pt-BR" sz="2000" b="1" dirty="0"/>
              <a:t> </a:t>
            </a:r>
            <a:r>
              <a:rPr lang="pt-BR" sz="2000" dirty="0"/>
              <a:t>é um importante aliado nesse processo </a:t>
            </a:r>
            <a:r>
              <a:rPr lang="pt-BR" sz="2000" b="1" dirty="0"/>
              <a:t>SEM NECESSIDADE </a:t>
            </a:r>
            <a:r>
              <a:rPr lang="pt-BR" sz="2000" dirty="0"/>
              <a:t>de cirurgias. Ele assegura a passagem de ar adequada pelas vias aéreas superiores, evitando a respiração pela boca, o ronco e a apneia do sono. </a:t>
            </a:r>
          </a:p>
          <a:p>
            <a:pPr marL="0" indent="0">
              <a:buNone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362112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C28A69-9B26-45AC-AFF7-719A7A50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1C0994-D87C-4541-BDCA-241D9A45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654" y="991443"/>
            <a:ext cx="4646295" cy="1087819"/>
          </a:xfrm>
        </p:spPr>
        <p:txBody>
          <a:bodyPr anchor="b">
            <a:normAutofit/>
          </a:bodyPr>
          <a:lstStyle/>
          <a:p>
            <a:r>
              <a:rPr lang="pt-BR" sz="3400" b="1" dirty="0"/>
              <a:t>A Melhor </a:t>
            </a:r>
            <a:r>
              <a:rPr lang="pt-BR" sz="3400" b="1" dirty="0" err="1"/>
              <a:t>Sleep</a:t>
            </a:r>
            <a:br>
              <a:rPr lang="pt-BR" sz="3400" b="1" dirty="0"/>
            </a:br>
            <a:r>
              <a:rPr lang="pt-BR" sz="3400" b="1" dirty="0"/>
              <a:t>do Brasil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383398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55" y="2285541"/>
            <a:ext cx="457200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46A477-C494-4679-AEA3-489D66695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5654" y="2684095"/>
            <a:ext cx="4646295" cy="34928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700" dirty="0"/>
              <a:t>E a melhor solução do mercado. A que mais funcionou para mim até hoje. Foi o </a:t>
            </a:r>
            <a:r>
              <a:rPr lang="pt-BR" sz="1700" b="1" dirty="0"/>
              <a:t>Air </a:t>
            </a:r>
            <a:r>
              <a:rPr lang="pt-BR" sz="1700" b="1" dirty="0" err="1"/>
              <a:t>Sleep</a:t>
            </a:r>
            <a:r>
              <a:rPr lang="pt-BR" sz="1700" dirty="0"/>
              <a:t>.</a:t>
            </a:r>
            <a:endParaRPr lang="pt-BR" sz="1700" b="1" dirty="0"/>
          </a:p>
          <a:p>
            <a:pPr>
              <a:lnSpc>
                <a:spcPct val="100000"/>
              </a:lnSpc>
            </a:pPr>
            <a:r>
              <a:rPr lang="pt-BR" sz="1700" b="1" dirty="0"/>
              <a:t>Air </a:t>
            </a:r>
            <a:r>
              <a:rPr lang="pt-BR" sz="1700" b="1" dirty="0" err="1"/>
              <a:t>Sleep</a:t>
            </a:r>
            <a:r>
              <a:rPr lang="pt-BR" sz="1700" b="1" dirty="0"/>
              <a:t> </a:t>
            </a:r>
            <a:r>
              <a:rPr lang="pt-BR" sz="1700" dirty="0"/>
              <a:t>significa qualidade de vida. Pesquisas mostram que além de eliminar o ronco e apneia, melhora a circulação de exigência no sangue, o que diminui os riscos de hipertensão, problemas cardiovasculares, infarto e derrame. Você mais ativo 24 horas, em virtude de uma boa noite de sono.</a:t>
            </a:r>
            <a:endParaRPr lang="pt-BR" sz="1700" b="1" dirty="0"/>
          </a:p>
          <a:p>
            <a:pPr>
              <a:lnSpc>
                <a:spcPct val="100000"/>
              </a:lnSpc>
            </a:pPr>
            <a:endParaRPr lang="pt-BR" sz="17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698EA38-0259-4E64-AEB6-D991D55AD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04" y="800803"/>
            <a:ext cx="5327106" cy="52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39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1C0994-D87C-4541-BDCA-241D9A45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690" y="405575"/>
            <a:ext cx="643041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/>
              <a:t>Funciona</a:t>
            </a:r>
            <a:r>
              <a:rPr lang="en-US" b="1" dirty="0"/>
              <a:t>!</a:t>
            </a:r>
            <a:r>
              <a:rPr lang="en-US" dirty="0"/>
              <a:t> É </a:t>
            </a:r>
            <a:r>
              <a:rPr lang="en-US" dirty="0" err="1"/>
              <a:t>Garantido</a:t>
            </a:r>
            <a:r>
              <a:rPr lang="en-US" dirty="0"/>
              <a:t>...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30604" y="1071836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EC3D350-2FCB-4618-9FA7-2DEEF997B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5399" y="2296801"/>
            <a:ext cx="15342797" cy="399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99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1C0994-D87C-4541-BDCA-241D9A45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dirty="0"/>
              <a:t>UMA </a:t>
            </a:r>
            <a:r>
              <a:rPr lang="en-US" sz="7200" b="1" dirty="0">
                <a:solidFill>
                  <a:srgbClr val="FF0000"/>
                </a:solidFill>
              </a:rPr>
              <a:t>ALERTA</a:t>
            </a:r>
            <a:r>
              <a:rPr lang="en-US" sz="7200" dirty="0"/>
              <a:t> GRAVE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1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2" name="Rectangle 70">
            <a:extLst>
              <a:ext uri="{FF2B5EF4-FFF2-40B4-BE49-F238E27FC236}">
                <a16:creationId xmlns:a16="http://schemas.microsoft.com/office/drawing/2014/main" id="{5DF40726-9B19-4165-9C26-757D16E19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0BD251-A664-409F-9FAC-609A9C9A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64211"/>
            <a:ext cx="4571999" cy="1165002"/>
          </a:xfrm>
        </p:spPr>
        <p:txBody>
          <a:bodyPr anchor="b">
            <a:normAutofit/>
          </a:bodyPr>
          <a:lstStyle/>
          <a:p>
            <a:r>
              <a:rPr lang="pt-BR" sz="3600" dirty="0"/>
              <a:t>MUITO CUIDADO</a:t>
            </a:r>
            <a:br>
              <a:rPr lang="pt-BR" sz="3600" dirty="0"/>
            </a:br>
            <a:r>
              <a:rPr lang="pt-BR" sz="3600" b="1" dirty="0">
                <a:solidFill>
                  <a:srgbClr val="FF0000"/>
                </a:solidFill>
              </a:rPr>
              <a:t>É SÉRIO ISSO!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C9951A-194E-4170-93DA-4310929AF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5327"/>
            <a:ext cx="4571999" cy="3776975"/>
          </a:xfrm>
        </p:spPr>
        <p:txBody>
          <a:bodyPr>
            <a:normAutofit/>
          </a:bodyPr>
          <a:lstStyle/>
          <a:p>
            <a:r>
              <a:rPr lang="pt-BR" sz="1800" dirty="0"/>
              <a:t>O </a:t>
            </a:r>
            <a:r>
              <a:rPr lang="pt-BR" sz="1800" b="1" dirty="0"/>
              <a:t>Air </a:t>
            </a:r>
            <a:r>
              <a:rPr lang="pt-BR" sz="1800" b="1" dirty="0" err="1"/>
              <a:t>Sleep</a:t>
            </a:r>
            <a:r>
              <a:rPr lang="pt-BR" sz="1800" b="1" dirty="0"/>
              <a:t> Original </a:t>
            </a:r>
            <a:r>
              <a:rPr lang="pt-BR" sz="1800" dirty="0"/>
              <a:t>não é vendido em farmácias, no Mercado Livre, na OLX. Eu já tentei comprar produto assim no Mercado Livre e só tive dor de cabeça. Por isso recomendo que você compre no </a:t>
            </a:r>
            <a:r>
              <a:rPr lang="pt-BR" sz="1800" b="1" dirty="0"/>
              <a:t>site oficial.</a:t>
            </a:r>
          </a:p>
          <a:p>
            <a:endParaRPr lang="pt-BR" sz="1800" dirty="0"/>
          </a:p>
          <a:p>
            <a:pPr marL="0" indent="0">
              <a:buNone/>
            </a:pPr>
            <a:r>
              <a:rPr lang="pt-BR" sz="1800" b="1" dirty="0"/>
              <a:t>O Link é esse daqui:</a:t>
            </a:r>
          </a:p>
          <a:p>
            <a:pPr marL="0" indent="0">
              <a:buNone/>
            </a:pPr>
            <a:r>
              <a:rPr lang="pt-BR" sz="1800" b="0" i="0" dirty="0">
                <a:solidFill>
                  <a:srgbClr val="0000FF"/>
                </a:solidFill>
                <a:effectLst/>
                <a:latin typeface="Roboto" panose="02000000000000000000" pitchFamily="2" charset="0"/>
              </a:rPr>
              <a:t>http://bit.ly/Air-Sleep-Original-de-Fabrica</a:t>
            </a:r>
            <a:endParaRPr lang="pt-BR" sz="1800" dirty="0">
              <a:solidFill>
                <a:srgbClr val="0000FF"/>
              </a:solidFill>
            </a:endParaRPr>
          </a:p>
          <a:p>
            <a:endParaRPr lang="pt-BR" sz="1800" dirty="0"/>
          </a:p>
        </p:txBody>
      </p:sp>
      <p:pic>
        <p:nvPicPr>
          <p:cNvPr id="7170" name="Picture 2" descr="Abaixo assinado contra a pirataria | MSXRio">
            <a:extLst>
              <a:ext uri="{FF2B5EF4-FFF2-40B4-BE49-F238E27FC236}">
                <a16:creationId xmlns:a16="http://schemas.microsoft.com/office/drawing/2014/main" id="{0A53E305-18BC-4F2A-8F47-05348938BE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8" r="23129" b="-1"/>
          <a:stretch/>
        </p:blipFill>
        <p:spPr bwMode="auto">
          <a:xfrm>
            <a:off x="6190488" y="566928"/>
            <a:ext cx="5157216" cy="528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Rectangle 72">
            <a:extLst>
              <a:ext uri="{FF2B5EF4-FFF2-40B4-BE49-F238E27FC236}">
                <a16:creationId xmlns:a16="http://schemas.microsoft.com/office/drawing/2014/main" id="{2089CB41-F399-4AEB-980C-5BFB1049C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4" name="Rectangle 74">
            <a:extLst>
              <a:ext uri="{FF2B5EF4-FFF2-40B4-BE49-F238E27FC236}">
                <a16:creationId xmlns:a16="http://schemas.microsoft.com/office/drawing/2014/main" id="{1BFC967B-3DD6-463D-9DB9-6E4419AE0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96768" y="3817404"/>
            <a:ext cx="54864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C0D18FCE-3AD1-47EF-8164-31A717B32749}"/>
              </a:ext>
            </a:extLst>
          </p:cNvPr>
          <p:cNvSpPr/>
          <p:nvPr/>
        </p:nvSpPr>
        <p:spPr>
          <a:xfrm>
            <a:off x="181356" y="4453128"/>
            <a:ext cx="621792" cy="5486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007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43E54-BD04-4D48-9501-AE8363058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MAS CORRA! </a:t>
            </a:r>
            <a:r>
              <a:rPr lang="pt-BR" b="1" dirty="0">
                <a:solidFill>
                  <a:srgbClr val="FF0000"/>
                </a:solidFill>
              </a:rPr>
              <a:t>ESTÁ ACABANDO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1D79CA-E923-431B-9C81-FFA05FD1F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Olha, esse produto estava quase esgotando da última vez que comprei pelo site e me falaram que o preço vai mudar muito em breve. Se você quer garantir o seu, sugiro que clique logo. E se você comprar HOJE! Eu vou te dar um bônus especial. </a:t>
            </a:r>
            <a:r>
              <a:rPr lang="pt-BR" b="1" dirty="0"/>
              <a:t>Mas só se você comprar pelo link que está aí no vídeo.</a:t>
            </a: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8902FDE-A171-4459-872A-B59C78F1B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6134"/>
            <a:ext cx="12192000" cy="80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88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27744B-47AB-4459-8C2F-1D5EE63A3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7D266DCC-5218-4AE0-B964-6FC2EA3BD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240" y="0"/>
            <a:ext cx="5699760" cy="6858000"/>
          </a:xfrm>
          <a:custGeom>
            <a:avLst/>
            <a:gdLst>
              <a:gd name="connsiteX0" fmla="*/ 365648 w 5588548"/>
              <a:gd name="connsiteY0" fmla="*/ 0 h 6858000"/>
              <a:gd name="connsiteX1" fmla="*/ 5588548 w 5588548"/>
              <a:gd name="connsiteY1" fmla="*/ 0 h 6858000"/>
              <a:gd name="connsiteX2" fmla="*/ 5588548 w 5588548"/>
              <a:gd name="connsiteY2" fmla="*/ 6858000 h 6858000"/>
              <a:gd name="connsiteX3" fmla="*/ 365648 w 5588548"/>
              <a:gd name="connsiteY3" fmla="*/ 6858000 h 6858000"/>
              <a:gd name="connsiteX4" fmla="*/ 360213 w 5588548"/>
              <a:gd name="connsiteY4" fmla="*/ 6835050 h 6858000"/>
              <a:gd name="connsiteX5" fmla="*/ 0 w 5588548"/>
              <a:gd name="connsiteY5" fmla="*/ 3429001 h 6858000"/>
              <a:gd name="connsiteX6" fmla="*/ 360213 w 5588548"/>
              <a:gd name="connsiteY6" fmla="*/ 229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8548" h="6858000">
                <a:moveTo>
                  <a:pt x="365648" y="0"/>
                </a:moveTo>
                <a:lnTo>
                  <a:pt x="5588548" y="0"/>
                </a:lnTo>
                <a:lnTo>
                  <a:pt x="55885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973DE4F1-1583-4AE3-9696-9659D27C5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1384" y="0"/>
            <a:ext cx="5690616" cy="6858000"/>
          </a:xfrm>
          <a:custGeom>
            <a:avLst/>
            <a:gdLst>
              <a:gd name="connsiteX0" fmla="*/ 372925 w 5690616"/>
              <a:gd name="connsiteY0" fmla="*/ 0 h 6858000"/>
              <a:gd name="connsiteX1" fmla="*/ 5690616 w 5690616"/>
              <a:gd name="connsiteY1" fmla="*/ 0 h 6858000"/>
              <a:gd name="connsiteX2" fmla="*/ 5690616 w 5690616"/>
              <a:gd name="connsiteY2" fmla="*/ 6858000 h 6858000"/>
              <a:gd name="connsiteX3" fmla="*/ 372925 w 5690616"/>
              <a:gd name="connsiteY3" fmla="*/ 6858000 h 6858000"/>
              <a:gd name="connsiteX4" fmla="*/ 367381 w 5690616"/>
              <a:gd name="connsiteY4" fmla="*/ 6835050 h 6858000"/>
              <a:gd name="connsiteX5" fmla="*/ 0 w 5690616"/>
              <a:gd name="connsiteY5" fmla="*/ 3429001 h 6858000"/>
              <a:gd name="connsiteX6" fmla="*/ 367381 w 5690616"/>
              <a:gd name="connsiteY6" fmla="*/ 229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90616" h="6858000">
                <a:moveTo>
                  <a:pt x="372925" y="0"/>
                </a:moveTo>
                <a:lnTo>
                  <a:pt x="5690616" y="0"/>
                </a:lnTo>
                <a:lnTo>
                  <a:pt x="5690616" y="6858000"/>
                </a:lnTo>
                <a:lnTo>
                  <a:pt x="372925" y="6858000"/>
                </a:lnTo>
                <a:lnTo>
                  <a:pt x="367381" y="6835050"/>
                </a:lnTo>
                <a:cubicBezTo>
                  <a:pt x="130816" y="5788167"/>
                  <a:pt x="0" y="4637179"/>
                  <a:pt x="0" y="3429001"/>
                </a:cubicBezTo>
                <a:cubicBezTo>
                  <a:pt x="0" y="2220824"/>
                  <a:pt x="130816" y="1069835"/>
                  <a:pt x="367381" y="22952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FB6DC2-0B96-4C35-B15C-151A4CF18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64" y="914400"/>
            <a:ext cx="4485861" cy="1106556"/>
          </a:xfrm>
        </p:spPr>
        <p:txBody>
          <a:bodyPr anchor="b">
            <a:normAutofit/>
          </a:bodyPr>
          <a:lstStyle/>
          <a:p>
            <a:r>
              <a:rPr lang="pt-BR" sz="3200"/>
              <a:t>Só Aqui Você </a:t>
            </a:r>
            <a:r>
              <a:rPr lang="pt-BR" sz="3200" b="1"/>
              <a:t>Ganha BÔNUS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89864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3C8959-A2A1-469E-8619-82F077E3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4495" y="2182390"/>
            <a:ext cx="43891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986E5C-5F87-4971-A0B8-6B663B5C1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563" y="2440100"/>
            <a:ext cx="4485861" cy="3834804"/>
          </a:xfrm>
        </p:spPr>
        <p:txBody>
          <a:bodyPr anchor="t">
            <a:normAutofit/>
          </a:bodyPr>
          <a:lstStyle/>
          <a:p>
            <a:r>
              <a:rPr lang="pt-BR" sz="1800" dirty="0"/>
              <a:t>Se você comprar através do meu link eu vou dar pra você um guia com os </a:t>
            </a:r>
            <a:r>
              <a:rPr lang="pt-BR" sz="1800" b="1" dirty="0"/>
              <a:t>Segredos Para Acabar com a Insônia!</a:t>
            </a:r>
          </a:p>
          <a:p>
            <a:r>
              <a:rPr lang="pt-BR" sz="1700" dirty="0"/>
              <a:t>Ao comprar deixe o seu comentário com e-mail que eu mando seu bônus.</a:t>
            </a:r>
          </a:p>
          <a:p>
            <a:r>
              <a:rPr lang="pt-BR" sz="1600" b="1" dirty="0"/>
              <a:t>O Link é esse daqui:</a:t>
            </a:r>
          </a:p>
          <a:p>
            <a:r>
              <a:rPr lang="pt-BR" sz="1600" b="0" i="0" dirty="0">
                <a:solidFill>
                  <a:srgbClr val="0000FF"/>
                </a:solidFill>
                <a:effectLst/>
                <a:latin typeface="Roboto" panose="02000000000000000000" pitchFamily="2" charset="0"/>
              </a:rPr>
              <a:t>http://bit.ly/Air-Sleep-Original-de-Fabrica</a:t>
            </a:r>
            <a:endParaRPr lang="pt-BR" sz="16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pt-BR" sz="1600" dirty="0"/>
          </a:p>
          <a:p>
            <a:endParaRPr lang="pt-BR" sz="17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BBF7842-F501-44E2-9D86-262A91159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0702" y="-577764"/>
            <a:ext cx="8691462" cy="801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62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5E4493-F95B-4FE9-B397-4480C1B77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7200" dirty="0"/>
              <a:t>E </a:t>
            </a:r>
            <a:r>
              <a:rPr lang="en-US" sz="7200" dirty="0" err="1"/>
              <a:t>Aqui</a:t>
            </a:r>
            <a:r>
              <a:rPr lang="en-US" sz="7200" dirty="0"/>
              <a:t> </a:t>
            </a:r>
            <a:r>
              <a:rPr lang="en-US" sz="7200" dirty="0" err="1"/>
              <a:t>Está</a:t>
            </a:r>
            <a:r>
              <a:rPr lang="en-US" sz="7200" dirty="0"/>
              <a:t> a </a:t>
            </a:r>
            <a:r>
              <a:rPr lang="en-US" sz="7200" dirty="0" err="1"/>
              <a:t>Surpresa</a:t>
            </a:r>
            <a:r>
              <a:rPr lang="en-US" sz="7200" dirty="0"/>
              <a:t> Que </a:t>
            </a:r>
            <a:r>
              <a:rPr lang="en-US" sz="7200" b="1" dirty="0" err="1"/>
              <a:t>Prometi</a:t>
            </a:r>
            <a:endParaRPr lang="en-US" sz="72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72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3E6DDFB-31C8-4B32-82A3-253E6EEAE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21F6B7F-B741-40FC-BF73-6B097DD5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669178"/>
            <a:ext cx="10506456" cy="885458"/>
          </a:xfrm>
        </p:spPr>
        <p:txBody>
          <a:bodyPr anchor="b">
            <a:normAutofit/>
          </a:bodyPr>
          <a:lstStyle/>
          <a:p>
            <a:r>
              <a:rPr lang="pt-BR" sz="5000" dirty="0"/>
              <a:t>3 Dicas Para </a:t>
            </a:r>
            <a:r>
              <a:rPr lang="pt-BR" sz="5000" b="1" dirty="0"/>
              <a:t>Dormir Como Um Rei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590D4B-D611-4EBB-85AC-B638C10B6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406129"/>
            <a:ext cx="10506456" cy="2322576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</a:pPr>
            <a:r>
              <a:rPr lang="pt-BR" sz="1400" b="1" dirty="0"/>
              <a:t>1) Adotar horários regulares de sono – </a:t>
            </a:r>
            <a:r>
              <a:rPr lang="pt-BR" sz="1400" dirty="0"/>
              <a:t>Procure deitar e levantar habitualmente nos mesmos horários, mesmo nos fins de semana.</a:t>
            </a:r>
          </a:p>
          <a:p>
            <a:pPr lvl="1">
              <a:lnSpc>
                <a:spcPct val="100000"/>
              </a:lnSpc>
            </a:pPr>
            <a:endParaRPr lang="pt-BR" sz="1000" dirty="0"/>
          </a:p>
          <a:p>
            <a:pPr lvl="1">
              <a:lnSpc>
                <a:spcPct val="100000"/>
              </a:lnSpc>
            </a:pPr>
            <a:r>
              <a:rPr lang="pt-BR" sz="1400" b="1" dirty="0"/>
              <a:t>2) Evitar dormir muito durante o dia – </a:t>
            </a:r>
            <a:r>
              <a:rPr lang="pt-BR" sz="1400" dirty="0"/>
              <a:t>Cochilos, quando possíveis, podem ajudar na disposição, mas acima de 30 minutos (em qualquer momento do dia) tendem a prejudicar o sono noturno.</a:t>
            </a:r>
          </a:p>
          <a:p>
            <a:pPr lvl="1">
              <a:lnSpc>
                <a:spcPct val="100000"/>
              </a:lnSpc>
            </a:pPr>
            <a:endParaRPr lang="pt-BR" sz="1000" dirty="0"/>
          </a:p>
          <a:p>
            <a:pPr lvl="1">
              <a:lnSpc>
                <a:spcPct val="100000"/>
              </a:lnSpc>
            </a:pPr>
            <a:r>
              <a:rPr lang="pt-BR" sz="1400" b="1" dirty="0"/>
              <a:t>3) Fazer atividade física pela manhã ou à tarde – </a:t>
            </a:r>
            <a:r>
              <a:rPr lang="pt-BR" sz="1400" dirty="0"/>
              <a:t>A prática de atividade física é essencial para a boa saúde e ajuda a dormir melhor, mas pode causar agitação. Por isso é melhor exercitar-se até seis horas antes de dormir.</a:t>
            </a:r>
          </a:p>
          <a:p>
            <a:pPr lvl="1">
              <a:lnSpc>
                <a:spcPct val="100000"/>
              </a:lnSpc>
            </a:pPr>
            <a:endParaRPr lang="pt-BR" sz="1000" dirty="0"/>
          </a:p>
          <a:p>
            <a:pPr marL="457200" lvl="1" indent="0">
              <a:lnSpc>
                <a:spcPct val="100000"/>
              </a:lnSpc>
              <a:buNone/>
            </a:pPr>
            <a:endParaRPr lang="pt-BR" sz="1000" dirty="0"/>
          </a:p>
          <a:p>
            <a:pPr lvl="1">
              <a:lnSpc>
                <a:spcPct val="100000"/>
              </a:lnSpc>
            </a:pPr>
            <a:r>
              <a:rPr lang="pt-BR" sz="1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LEMBRE-SE:</a:t>
            </a:r>
            <a:r>
              <a:rPr lang="pt-BR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Tudo isso só funciona se você fizer usando o </a:t>
            </a:r>
            <a:r>
              <a:rPr lang="pt-BR" sz="1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Air </a:t>
            </a:r>
            <a:r>
              <a:rPr lang="pt-BR" sz="10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Sleep</a:t>
            </a:r>
            <a:r>
              <a:rPr lang="pt-BR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 Foi o que salvou a minha vida.</a:t>
            </a:r>
          </a:p>
          <a:p>
            <a:pPr>
              <a:lnSpc>
                <a:spcPct val="100000"/>
              </a:lnSpc>
            </a:pPr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1655100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1C0994-D87C-4541-BDCA-241D9A45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dirty="0"/>
              <a:t>COMPRE </a:t>
            </a:r>
            <a:r>
              <a:rPr lang="en-US" sz="7200" b="1" dirty="0">
                <a:solidFill>
                  <a:srgbClr val="FF0000"/>
                </a:solidFill>
              </a:rPr>
              <a:t>AGORA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27FB1E1-8AF1-4126-9151-39EDA10840FF}"/>
              </a:ext>
            </a:extLst>
          </p:cNvPr>
          <p:cNvSpPr/>
          <p:nvPr/>
        </p:nvSpPr>
        <p:spPr>
          <a:xfrm>
            <a:off x="1460841" y="5374118"/>
            <a:ext cx="92703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rgbClr val="0000FF"/>
                </a:solidFill>
                <a:effectLst/>
                <a:latin typeface="Roboto" panose="02000000000000000000" pitchFamily="2" charset="0"/>
              </a:rPr>
              <a:t>http://bit.ly/</a:t>
            </a:r>
            <a:r>
              <a:rPr lang="pt-BR" sz="3500" b="0" i="0" dirty="0">
                <a:solidFill>
                  <a:srgbClr val="0000FF"/>
                </a:solidFill>
                <a:effectLst/>
                <a:latin typeface="Roboto" panose="02000000000000000000" pitchFamily="2" charset="0"/>
              </a:rPr>
              <a:t>Air-Sleep-Original-de-Fabrica</a:t>
            </a:r>
            <a:endParaRPr lang="pt-BR" sz="3500" dirty="0">
              <a:solidFill>
                <a:srgbClr val="0000FF"/>
              </a:solidFill>
            </a:endParaRPr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A941DDB4-83CF-45F1-9B5A-C659DD83F614}"/>
              </a:ext>
            </a:extLst>
          </p:cNvPr>
          <p:cNvSpPr/>
          <p:nvPr/>
        </p:nvSpPr>
        <p:spPr>
          <a:xfrm>
            <a:off x="10460736" y="1247774"/>
            <a:ext cx="1618488" cy="524446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D5888ED6-682D-4C52-9441-3D9D3C00CF16}"/>
              </a:ext>
            </a:extLst>
          </p:cNvPr>
          <p:cNvSpPr/>
          <p:nvPr/>
        </p:nvSpPr>
        <p:spPr>
          <a:xfrm>
            <a:off x="73724" y="1247773"/>
            <a:ext cx="1618488" cy="524446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23425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876</Words>
  <Application>Microsoft Office PowerPoint</Application>
  <PresentationFormat>Widescreen</PresentationFormat>
  <Paragraphs>47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Avenir Next LT Pro</vt:lpstr>
      <vt:lpstr>Bebas Neue Bold</vt:lpstr>
      <vt:lpstr>Calibri</vt:lpstr>
      <vt:lpstr>Roboto</vt:lpstr>
      <vt:lpstr>AccentBoxVTI</vt:lpstr>
      <vt:lpstr>Air Sleep Funciona? Air Sleep Onde Comprar? É Mentira? Depoimento Sincero </vt:lpstr>
      <vt:lpstr>Quem Sou</vt:lpstr>
      <vt:lpstr>O Que Você Vai Aprender</vt:lpstr>
      <vt:lpstr>Antes de Irmos Em Frente...</vt:lpstr>
      <vt:lpstr>PRESTE MUITA ATENÇÃO</vt:lpstr>
      <vt:lpstr>Tenho Uma Promessa Chocante</vt:lpstr>
      <vt:lpstr>A CULPA NÃO É SUA!</vt:lpstr>
      <vt:lpstr>Eu DESCOBRI a Solução</vt:lpstr>
      <vt:lpstr>A Melhor Sleep do Brasil</vt:lpstr>
      <vt:lpstr>Funciona! É Garantido...</vt:lpstr>
      <vt:lpstr>UMA ALERTA GRAVE</vt:lpstr>
      <vt:lpstr>MUITO CUIDADO É SÉRIO ISSO!</vt:lpstr>
      <vt:lpstr>MAS CORRA! ESTÁ ACABANDO</vt:lpstr>
      <vt:lpstr>Só Aqui Você Ganha BÔNUS</vt:lpstr>
      <vt:lpstr>E Aqui Está a Surpresa Que Prometi</vt:lpstr>
      <vt:lpstr>3 Dicas Para Dormir Como Um Rei</vt:lpstr>
      <vt:lpstr>COMPRE AGORA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Maca X Power Funciona? Maca X Power Onde Comprar? É Mentira? Depoimento Sincero</dc:title>
  <dc:creator>Fernando nogueira</dc:creator>
  <cp:lastModifiedBy>Vinicius</cp:lastModifiedBy>
  <cp:revision>34</cp:revision>
  <dcterms:created xsi:type="dcterms:W3CDTF">2020-04-09T13:44:24Z</dcterms:created>
  <dcterms:modified xsi:type="dcterms:W3CDTF">2021-09-21T17:46:45Z</dcterms:modified>
</cp:coreProperties>
</file>